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Fira Sans" charset="1" panose="020B050305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296718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Introducing ChatFlow: Real-Time, Anonymous Chat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5126236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ChatFlow enables secure, anonymous conversations instantly.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898802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No registration or personal data needed.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45475" y="6782991"/>
            <a:ext cx="463154" cy="463154"/>
            <a:chOff x="0" y="0"/>
            <a:chExt cx="617538" cy="617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738039"/>
            <a:ext cx="9162009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Key Features of ChatFlow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2106365"/>
            <a:ext cx="9445526" cy="1633686"/>
            <a:chOff x="0" y="0"/>
            <a:chExt cx="12594035" cy="2178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3755" y="235178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Anonymous Chat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3755" y="2907655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No accounts or tracking, privacy guaranteed.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50237" y="4023569"/>
            <a:ext cx="9445526" cy="1633686"/>
            <a:chOff x="0" y="0"/>
            <a:chExt cx="12594035" cy="2178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33755" y="4268986"/>
            <a:ext cx="4439246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Real-Time Messaging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33755" y="4824859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Instant message delivery with minimal delay.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5940772"/>
            <a:ext cx="9445526" cy="1633686"/>
            <a:chOff x="0" y="0"/>
            <a:chExt cx="12594035" cy="2178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33755" y="6186190"/>
            <a:ext cx="4439246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Secure Data Handling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755" y="6742062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Focus on protecting user privacy at all times.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50237" y="7857976"/>
            <a:ext cx="9445526" cy="1633686"/>
            <a:chOff x="0" y="0"/>
            <a:chExt cx="12594035" cy="21782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33755" y="8103394"/>
            <a:ext cx="407357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User-Friendly Interface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33755" y="8659266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Easy and intuitive for all users to navigate.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82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3344615"/>
            <a:ext cx="1402456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Tech Stack: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Robust Server Logic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27638"/>
            <a:ext cx="4972645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Reliable processing with SuperBase.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958358"/>
            <a:ext cx="398283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Session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5627638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Handles sessions efficiently for scalability.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RESTful APIs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5627638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Seamless frontend-backend communication.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3344615"/>
            <a:ext cx="15711931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Tech Stack: React Frontend &amp; 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Interactive Frontend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27638"/>
            <a:ext cx="4972645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React, TypeScript </a:t>
            </a: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powers the responsive user interface.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958358"/>
            <a:ext cx="466509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WebSocket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5627638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Enables live updates and instant messaging.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Database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5627638"/>
            <a:ext cx="497264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MySQL/PostgreSQL handle data persistence and sessions.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80917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Real-Time Communication with WebSockets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3063479"/>
            <a:ext cx="637877" cy="637878"/>
            <a:chOff x="0" y="0"/>
            <a:chExt cx="850503" cy="8505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71632" y="3122711"/>
            <a:ext cx="4450677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Low-Latency Messaging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3678585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Messages delivered under 200ms under normal conditions.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50237" y="4794498"/>
            <a:ext cx="637877" cy="637877"/>
            <a:chOff x="0" y="0"/>
            <a:chExt cx="850503" cy="850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71633" y="4853731"/>
            <a:ext cx="5714792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Bi-Directional Communication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71632" y="5409605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Instant feedback between client and server.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6525517"/>
            <a:ext cx="637877" cy="637877"/>
            <a:chOff x="0" y="0"/>
            <a:chExt cx="850503" cy="850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71632" y="658475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No Constant Polling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1632" y="7140625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Reduces unnecessary server requests.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50237" y="8256538"/>
            <a:ext cx="637877" cy="637878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771632" y="8315771"/>
            <a:ext cx="5445158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Improved User Experience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8871645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Smoother and responsive chat interactions.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123159"/>
            <a:ext cx="12048232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Ensuring Data Security and Privacy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736901"/>
            <a:ext cx="4258270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Anonymous Sessions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06181"/>
            <a:ext cx="3556993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No personal data is stored or tracked.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0508" y="4736901"/>
            <a:ext cx="355699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Secure WebSocket Connections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0508" y="5849094"/>
            <a:ext cx="3556993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Uses TLS encryption for data safety.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8777" y="4736901"/>
            <a:ext cx="355699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Regular Security Audits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8777" y="5849094"/>
            <a:ext cx="3556993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Frequent updates ensure compliance and safety.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7047" y="4736901"/>
            <a:ext cx="35569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Privacy Standards Compliance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7047" y="5849094"/>
            <a:ext cx="355699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Meets GDPR and industry requirements.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6341" y="703361"/>
            <a:ext cx="9497317" cy="178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Future Applications and Potential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66341" y="2900065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60910" y="3147566"/>
            <a:ext cx="3794820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Encryption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60910" y="3677841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Boost security with advanced encryption protocols.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66341" y="4556671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60910" y="4804173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Multimedia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0910" y="5334446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Enable images, audio, and video messaging.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66341" y="6213276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60910" y="6460777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Moderation Tools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60910" y="6991052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Enhance community safety with smart controls.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966341" y="7869882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7"/>
                </a:lnTo>
                <a:lnTo>
                  <a:pt x="0" y="1656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60910" y="8117384"/>
            <a:ext cx="501552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Customizable Chat Rooms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60910" y="8647659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Create tailored spaces for different groups.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962447"/>
            <a:ext cx="9933068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Conclusion: The Future of Anonymous Communication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4216747"/>
            <a:ext cx="212526" cy="1066651"/>
            <a:chOff x="0" y="0"/>
            <a:chExt cx="283368" cy="14222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29966" y="417864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Secure &amp; Private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9966" y="4734520"/>
            <a:ext cx="8807798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ChatFlow prioritizes user data protection.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17439" y="5566916"/>
            <a:ext cx="212526" cy="1066651"/>
            <a:chOff x="0" y="0"/>
            <a:chExt cx="283368" cy="1422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55168" y="5528816"/>
            <a:ext cx="4191297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Ongoing Enhancements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5168" y="6084689"/>
            <a:ext cx="83825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Continuous development drives new features.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42790" y="6917085"/>
            <a:ext cx="212526" cy="1066651"/>
            <a:chOff x="0" y="0"/>
            <a:chExt cx="283368" cy="14222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480519" y="6878985"/>
            <a:ext cx="371936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Explore Possibilities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0519" y="7434858"/>
            <a:ext cx="79572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Unlock new ways to communicate anonymously.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DAGotDRJXNY</dc:identifier>
  <dcterms:modified xsi:type="dcterms:W3CDTF">2011-08-01T06:04:30Z</dcterms:modified>
  <cp:revision>1</cp:revision>
  <dc:title>Introducing-ChatFlow-Real-Time-Anonymous-Chat.pptx</dc:title>
</cp:coreProperties>
</file>